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256" r:id="rId3"/>
    <p:sldId id="257" r:id="rId4"/>
    <p:sldId id="258" r:id="rId5"/>
    <p:sldId id="360" r:id="rId6"/>
    <p:sldId id="259" r:id="rId7"/>
    <p:sldId id="260" r:id="rId8"/>
    <p:sldId id="261" r:id="rId9"/>
    <p:sldId id="262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26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3673 360 24575,'-23'-1'0,"1"-1"0,0-1 0,0-1 0,-28-8 0,-81-34 0,99 34 0,-57-23 0,-115-28 0,-272-48 0,433 103 0,0 3 0,-1 1 0,-51 2 0,40 1 0,-67-8 0,-91-10 0,51 7 0,-231 1 0,271 13 0,-30 11 0,14 0 0,111-11 0,1 2 0,0 0 0,1 2 0,-1 1 0,-25 11 0,-51 13 0,-3-2 0,-139 58 0,18 13 0,211-93 0,-3 1 0,0 1 0,1 0 0,-24 18 0,37-24 0,-1 1 0,1 0 0,0 0 0,1 0 0,-1 0 0,1 0 0,-1 1 0,1 0 0,1-1 0,-1 1 0,1 0 0,0 1 0,0-1 0,0 0 0,1 0 0,-2 11 0,2 23 0,1 0 0,2 0 0,2 0 0,18 75 0,-2-4 0,-14-79 0,0 0 0,2-1 0,24 57 0,53 79 0,-72-145 0,25 30 0,-23-33 0,23 40 0,-27-39 0,1-1 0,1-1 0,0 0 0,1-1 0,1 0 0,0-1 0,1 0 0,28 18 0,5-2 0,100 48 0,-132-72 0,1-1 0,0-1 0,0 0 0,0-2 0,32 3 0,-20-2 0,33 8 0,-11-1 0,1-1 0,89 3 0,110-11 0,-140-4 0,-37-2 0,0-4 0,0-2 0,113-32 0,-1-18 0,-67 19 0,-75 24 0,-1-2 0,-1-1 0,-1-3 0,43-30 0,-8 5 0,52-36 0,158-135 0,-58-2 0,-72 61 0,-59 65 0,-72 65 0,-1 0 0,28-46 0,-45 62 0,0-1 0,-1 0 0,8-27 0,-13 35 0,0 0 0,0 0 0,-1 0 0,0 0 0,-1 0 0,1 0 0,-1 0 0,-1 0 0,1 0 0,-1 0 0,-2-8 0,1 12 5,1 0 0,-1 0 0,0 0 0,1 0 0,-1 0 0,0 0 0,-1 0 0,1 1 0,0-1 0,-1 1 0,0 0 0,1 0 0,-1 0 0,0 0 0,0 0 0,0 0 0,0 1 0,0 0 0,-1 0 0,1-1 0,0 2 0,-1-1 0,-5-1 0,0 1-170,1 0 0,-1 1 0,0 0 0,1 0 0,-1 1 0,0 0 0,1 0 0,-12 4 0,1 2-6661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3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1 183 24575,'30'0'0,"0"-2"0,0-2 0,0 0 0,0-2 0,-1-2 0,0 0 0,-1-2 0,53-25 0,120-47 0,-173 71-1365,-6-1-5461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286 1 24575,'-2'5'0,"1"0"0,-1 0 0,0 0 0,0 0 0,-1 0 0,0 0 0,0-1 0,0 1 0,0-1 0,-1 0 0,1 0 0,-5 4 0,-76 92 0,18-18 0,58-71 0,1 1 0,0-1 0,1 1 0,0 0 0,1 1 0,0 0 0,1-1 0,0 1 0,-2 23 0,-7 19 0,6-31 0,1 1 0,1 0 0,2 0 0,0 0 0,2 0 0,3 48 0,-2-70 0,0-1 0,1 0 0,-1 1 0,1-1 0,-1 0 0,1 0 0,0 1 0,0-1 0,0 0 0,0 0 0,0 0 0,1 0 0,-1 0 0,1 0 0,-1 0 0,1-1 0,0 1 0,-1 0 0,1-1 0,3 3 0,-1-3 0,0 1 0,0-1 0,0 1 0,0-1 0,0 0 0,0-1 0,0 1 0,0-1 0,0 0 0,0 0 0,5 0 0,5-2 0,0-1 0,1 0 0,-1-1 0,-1 0 0,24-12 0,-37 16 0,37-16 0,-2-2 0,0-2 0,42-32 0,-69 46 0,0 0 0,0-1 0,-1 0 0,0-1 0,0 1 0,-1-1 0,0-1 0,-1 1 0,1-1 0,-1 0 0,-1 0 0,0-1 0,0 1 0,-1-1 0,0 0 0,-1 0 0,0 0 0,1-13 0,-3 6 0,1 0 0,-2 0 0,0 0 0,-6-25 0,5 34 0,-1 1 0,1-1 0,-1 1 0,-1 0 0,0 0 0,0 0 0,0 0 0,-1 1 0,1-1 0,-2 1 0,-8-9 0,-3 1 45,0 1-1,-30-17 0,-14-10-1542,45 26-5328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6.8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24575,'4'1'0,"-1"-1"0,0 1 0,0 0 0,1 1 0,-1-1 0,0 0 0,0 1 0,0 0 0,0-1 0,-1 1 0,1 0 0,0 1 0,-1-1 0,1 0 0,-1 1 0,0-1 0,0 1 0,0 0 0,0 0 0,0 0 0,-1 0 0,1 0 0,1 6 0,5 10 0,-1 1 0,7 31 0,0 20 0,-3-1 0,3 99 0,-13 148 0,-4-173 0,2-53 0,1 100 0,2-159 0,1 0 0,2-1 0,16 57 0,-19-81-112,-2-5 23,0-1-1,1 1 1,-1 0-1,1 0 1,0 0-1,0-1 1,-1 1-1,1 0 1,0-1-1,0 1 1,1-1-1,-1 1 0,1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9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24575,'4'1'0,"-1"-1"0,0 1 0,1 0 0,-1 0 0,0 0 0,0 0 0,0 1 0,0-1 0,0 1 0,0 0 0,0 0 0,0 0 0,-1 0 0,1 0 0,-1 0 0,1 1 0,-1 0 0,0-1 0,0 1 0,0 0 0,3 6 0,3 7 0,0 0 0,10 32 0,-15-40 0,11 39 0,-2 1 0,-2 1 0,-1-1 0,1 60 0,-8 201 0,-5-184 0,2 604 0,-1-711 0,-5-24 0,-3-29 0,4 6 0,-1 1 0,-1 0 0,-1 1 0,-2 0 0,-1 0 0,0 1 0,-2 1 0,-24-33 0,34 52 0,-1 0 0,0 0 0,0 1 0,-1 0 0,1 0 0,-1 0 0,0 0 0,-1 1 0,1 0 0,-1 0 0,0 1 0,-11-5 0,14 7 0,0 0 0,0 0 0,-1 1 0,1-1 0,0 1 0,0 0 0,-1 0 0,1 0 0,0 0 0,-1 1 0,1 0 0,0 0 0,0 0 0,0 1 0,0-1 0,0 1 0,0 0 0,0 0 0,0 0 0,1 0 0,-1 1 0,1 0 0,-5 4 0,-8 8 0,1 1 0,1 1 0,0 0 0,2 1 0,0 1 0,-14 26 0,20-32 0,1 1 0,0 0 0,1-1 0,0 2 0,1-1 0,0 0 0,1 1 0,1-1 0,1 1 0,1 21 0,-1-33 0,0 0 0,0-1 0,1 1 0,-1-1 0,1 0 0,-1 1 0,1-1 0,0 1 0,0-1 0,0 0 0,0 1 0,0-1 0,1 0 0,-1 0 0,1 0 0,-1 0 0,1 0 0,0 0 0,0-1 0,0 1 0,0-1 0,0 1 0,0-1 0,0 1 0,0-1 0,1 0 0,-1 0 0,0 0 0,1-1 0,-1 1 0,4 0 0,0-1 0,0 1 0,-1-2 0,1 1 0,0-1 0,0 0 0,0 0 0,-1 0 0,1-1 0,0 0 0,-1 0 0,0 0 0,9-6 0,-5 3 11,1 1-1,0-1 0,0 2 0,1-1 1,-1 1-1,1 1 0,17-2 1,5 2-336,38 2 0,-43 1-473,-5-1-6028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1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0 533 24575,'9'-1'0,"-1"-1"0,0-1 0,1 1 0,-1-1 0,-1-1 0,1 1 0,0-1 0,9-8 0,4 0 0,9-5 0,-1-2 0,0-1 0,-2-1 0,34-35 0,-50 44 0,0 0 0,-1-1 0,-1-1 0,0 0 0,0 0 0,11-29 0,-8 12 0,-2 0 0,11-47 0,-20 69 0,1 1 0,-1-1 0,-1 0 0,0 0 0,-1-10 0,1 18 0,0 0 0,0 0 0,0-1 0,0 1 0,0 0 0,0 0 0,0 0 0,-1 0 0,1 0 0,0 0 0,-1 0 0,1 0 0,-1 0 0,1 0 0,-1 0 0,0 0 0,1 0 0,-1 0 0,0 0 0,0 1 0,0-1 0,1 0 0,-1 0 0,0 1 0,0-1 0,0 1 0,0-1 0,0 1 0,0-1 0,0 1 0,0-1 0,-1 1 0,1 0 0,0 0 0,0 0 0,0 0 0,0 0 0,0 0 0,0 0 0,-1 0 0,1 0 0,0 0 0,0 0 0,0 1 0,0-1 0,0 0 0,0 1 0,0-1 0,0 1 0,0-1 0,0 1 0,-1 0 0,-7 5 0,0 0 0,0 0 0,0 1 0,1 0 0,0 1 0,1 0 0,-13 16 0,6-5 0,1 2 0,-17 32 0,22-38 0,1 0 0,0 1 0,1 0 0,1 0 0,1 1 0,0-1 0,1 1 0,1 0 0,0 22 0,1 9 0,5 83 0,-4-127 0,1 0 0,0-1 0,0 1 0,0 0 0,0-1 0,0 1 0,1-1 0,0 1 0,0-1 0,0 0 0,0 0 0,0 0 0,1 0 0,-1 0 0,1 0 0,0-1 0,0 1 0,0-1 0,0 0 0,0 0 0,1 0 0,-1 0 0,0 0 0,1-1 0,0 0 0,-1 1 0,1-1 0,0-1 0,5 2 0,9 0 0,0 0 0,-1-1 0,1-1 0,0-1 0,18-2 0,-11-2-1365,-2-1-5461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2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24575,'2'0'0,"-1"0"0,1 1 0,0-1 0,0 1 0,0-1 0,0 1 0,0-1 0,0 1 0,-1 0 0,1 0 0,0 0 0,-1 0 0,1 0 0,-1 1 0,1-1 0,-1 0 0,1 1 0,-1-1 0,0 1 0,0-1 0,0 1 0,0 0 0,2 3 0,2 5 0,-1 1 0,0 0 0,2 13 0,2 3 0,17 42 0,31 97 0,-46-131 0,-2 0 0,7 66 0,-13-81 0,1-1 0,8 29 0,-5-40-32,-1-13 112,2-18-1493,0-5-5413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3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0 316 24575,'9'-7'0,"0"1"0,0 0 0,0 0 0,1 1 0,0 0 0,10-3 0,-2 0 0,264-103 0,-9 3 0,-253 99 0,4-2 0,36-11 0,-59 21 0,0 1 0,1-1 0,-1 1 0,0 0 0,1-1 0,-1 1 0,0 0 0,1 0 0,-1 0 0,1 0 0,-1 0 0,0 0 0,1 0 0,-1 1 0,3 0 0,-4-1 0,0 0 0,1 1 0,-1-1 0,0 1 0,0-1 0,1 0 0,-1 1 0,0-1 0,0 1 0,0-1 0,0 1 0,1-1 0,-1 1 0,0-1 0,0 1 0,0-1 0,0 1 0,0-1 0,0 1 0,0-1 0,0 1 0,-1-1 0,1 0 0,0 1 0,0-1 0,0 1 0,0-1 0,-1 1 0,1 0 0,-5 7 0,1 0 0,-1 0 0,-10 11 0,4-4 0,-3 7 0,1 0 0,1 1 0,2 0 0,0 1 0,1 0 0,1 1 0,2 0 0,0 0 0,2 0 0,1 1 0,0 0 0,3 32 0,4 139 0,-3-187 0,0-1 0,1 0 0,1 1 0,0-1 0,0 0 0,0-1 0,1 1 0,0-1 0,11 15 0,-7-11 0,1 0 0,1-1 0,0 0 0,1 0 0,19 14 0,-25-22-136,0 1-1,0-2 1,1 1-1,-1-1 1,1 1-1,-1-1 1,1-1-1,0 1 0,8 0 1,6 0-6690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7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6251 0 24575,'2'1'0,"0"-1"0,0 0 0,0 1 0,0-1 0,0 1 0,0 0 0,0-1 0,-1 1 0,1 0 0,0 0 0,0 0 0,-1 1 0,1-1 0,0 0 0,-1 1 0,1-1 0,-1 1 0,0-1 0,1 1 0,-1 0 0,0-1 0,0 1 0,0 0 0,0 0 0,0 0 0,-1 0 0,1 0 0,-1 0 0,1 3 0,2 8 0,-1 0 0,0 1 0,-1 18 0,0-21 0,-1 5 0,-1 0 0,0 0 0,-1 0 0,-1-1 0,-1 1 0,0-1 0,-1 1 0,0-1 0,-1-1 0,-1 1 0,-16 26 0,-7 1 0,-2-1 0,-48 50 0,26-32 0,-295 289 0,133-142 0,33-31 0,141-140 0,-1-2 0,-77 45 0,29-25 0,37-20 0,-1-2 0,-2-3 0,-74 26 0,-164 14 0,77-23 0,-423 83 0,98-14 0,145-26 0,275-60 0,2 5 0,0 5 0,-130 61 0,138-54 0,-1-5 0,-3-5 0,0-5 0,-143 17 0,-346 69 0,498-88 0,-162 18 0,255-43 0,1 0 0,0 1 0,-26 10 0,27-8 0,-1-1 0,1-1 0,-1 0 0,-22 3 0,28-6 0,1-1 0,0 0 0,0 0 0,0 0 0,0-1 0,-8-1 0,12 1 0,1 0 0,0 0 0,-1 0 0,1 0 0,0 0 0,0-1 0,0 1 0,0-1 0,0 1 0,0-1 0,0 0 0,1 0 0,-1 0 0,0 0 0,1 0 0,0 0 0,-1 0 0,1-1 0,0 1 0,-1-4 0,-8-23-1365,2-1-5461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0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5520 801 24467,'-2'31'0,"-5"1"0,-3-1 0,-5 0 0,-4 0 0,-5 0 0,-3-1 0,-4 0 0,-5 0 0,-3-1 0,-5 0 0,-3-1 0,-4 0 0,-4-1 0,-3 0 0,-4-2 0,-4 0 0,-3 0 0,-3-2 0,-3 0 0,-3-1 0,-3-1 0,-3-2 0,-2 0 0,-3-1 0,-2-1 0,-3-1 0,-1-1 0,-3-1 0,-1-2 0,-2 0 0,-1-2 0,-2-1 0,-1-1 0,-1-1 0,0-1 0,-2-2 0,0-1 0,0-1 0,0-2 0,0 0 0,-1-2 0,2-1 0,-1-1 0,2-2 0,0-1 0,1-1 0,1-1 0,2-1 0,1-2 0,2 0 0,1-2 0,2-1 0,3-1 0,2-1 0,2-1 0,2-1 0,4 0 0,2-2 0,3-1 0,2-1 0,4 0 0,4-2 0,2 0 0,4 0 0,4-2 0,3 0 0,4-1 0,4 0 0,3-1 0,5 0 0,3-1 0,5 0 0,3 0 0,5-1 0,4 0 0,4 0 0,5 0 0,3-1 0,5 1 0,4-1 0,5 1 0,3 0 0,5 0 0,4 0 0,4 0 0,5 0 0,3 1 0,5 1 0,3-1 0,5 2 0,3-1 0,4 2 0,4-1 0,3 2 0,4 0 0,4 1 0,2 1 0,4 0 0,4 2 0,2 0 0,3 1 0,2 1 0,4 1 0,2 1 0,2 1 0,2 1 0,3 1 0,2 2 0,1 0 0,2 2 0,1 0 0,2 2 0,1 1 0,1 2 0,0 0 0,2 2 0,-1 1 0,2 1 0,-1 1 0,0 2 0,0 1 0,0 1 0,0 1 0,-2 2 0,0 0 0,-1 2 0,-1 1 0,-2 2 0,-1 0 0,-2 2 0,-1 0 0,-3 2 0,-1 1 0,-3 1 0,-2 1 0,-3 1 0,-2 1 0,-3 1 0,-3 1 0,-3 0 0,-3 2 0,-3 0 0,-3 1 0,-4 1 0,-4 0 0,-3 2 0,-4-1 0,-4 2 0,-3-1 0,-5 2 0,-3-1 0,-5 1 0,-4 1 0,-3 0 0,-5 0 0,-4 0 0,-5 0 0,-3 0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1571 3 24575,'0'2'0,"-1"1"0,1 0 0,-1-1 0,0 1 0,1-1 0,-1 1 0,0-1 0,-1 1 0,1-1 0,0 0 0,-1 1 0,1-1 0,-1 0 0,0 0 0,1 0 0,-1 0 0,0-1 0,0 1 0,-1 0 0,1-1 0,0 0 0,0 1 0,-4 0 0,-7 5 0,-1-2 0,0 0 0,-15 4 0,23-7 0,-164 38 0,-61 19 0,202-49 0,1 1 0,0 1 0,1 1 0,0 2 0,-45 33 0,3 6 0,3 4 0,-82 93 0,94-87 0,3 2 0,-57 98 0,80-113 0,1 1 0,4 1 0,1 1 0,-18 72 0,-115 560 0,134-569 6,5 2 1,-1 233-1,21-259-52,3 0-1,5-1 1,3 0 0,38 123 0,-9-87-562,92 190 0,97 111-999,14-33 1031,495 607 0,-634-875 820,6-6 0,233 195 0,-280-269 428,1-2 1,2-4 0,2-2 0,114 44 0,321 80-808,258 19-1402,11-27 106,-700-142 1291,796 142 140,7-57 0,-32-70 0,-1-33 0,-470 0 0,1298 1-1085,258-2-114,-1364-9 1199,596-92 0,-189-63 22,-7-33-299,-276 56-966,358-128 1443,638-351-200,-1185 431 0,1077-437 0,-949 359 366,-426 172-27,192-126 0,-263 136 364,-5-6-1,136-129 0,-211 173-61,-3-2 0,-2-2-1,59-87 1,-82 102-469,-1-1 0,-2-2-1,-2 0 1,-2-1 0,-2-1 0,13-59-1,-6-18-171,-5-2 0,3-161 0,-26-253 0,1 487 0,-2 1 0,-3 0 0,-2 0 0,-24-75 0,1 35 0,-65-127 0,60 143 0,-53-79 0,69 123 0,-2 1 0,0 1 0,-2 0 0,-55-45 0,8 16 0,-3 3 0,-92-48 0,104 66 0,13 8 0,-104-44 0,43 34 0,-147-60 0,217 80 0,-2 2 0,1 2 0,-64-12 0,-139-14 0,160 30 0,-1-4 0,-116-35 0,174 41-88,21 7-40,0 0 0,-1-1 1,1 0-1,0 0 0,0-1 1,0 0-1,1 0 0,0-1 1,-8-5-1,4-4-6698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5213 976 24575,'-6'-1'0,"0"-1"0,0 0 0,1 0 0,-1-1 0,0 0 0,1 0 0,0 0 0,-1 0 0,1-1 0,1 0 0,-9-9 0,-4-1 0,-696-461 0,600 406 0,65 39 0,-1 3 0,-1 1 0,-1 3 0,-1 2 0,-1 3 0,0 1 0,-101-16 0,-164-30 0,43 7 0,-101 20 0,214 25 0,-93-2 0,-356 30 0,446-2 0,-271 60 0,315-47 0,-154 41 0,133-36 0,106-27 0,0 1 0,1 3 0,-63 24 0,49-11 0,2 3 0,-75 53 0,92-56 0,1 1 0,-39 42 0,56-53 0,0 1 0,2 1 0,-1 0 0,2 0 0,0 1 0,1 0 0,-9 24 0,13-27 0,2 0 0,-1 0 0,1 0 0,1 0 0,1 1 0,0-1 0,0 0 0,1 1 0,1-1 0,0 0 0,1 0 0,7 18 0,6 14 0,3 0 0,24 43 0,-28-59 0,-3-6 0,2 6 0,1-1 0,27 37 0,13 12 0,38 46 0,-60-85 0,-17-18 0,1 0 0,1-2 0,1 0 0,0 0 0,37 23 0,72 45 0,-59-46 0,-33-18 0,0-1 0,1-2 0,71 25 0,-90-39 0,40 13 0,0-2 0,1-3 0,114 11 0,-173-24 0,60 0 0,-1 4 0,1 2 0,90 21 0,-67-7 0,2-3 0,0-4 0,0-4 0,118-2 0,738-9 0,-558-27 0,-180 8 0,-87 5 0,0-5 0,118-37 0,-73 17 0,70-27 0,-21 6 0,-148 45 0,0-3 0,-2-3 0,63-32 0,-52 21 0,-26 13 0,-1-2 0,58-38 0,-100 59 0,25-17 0,-1-2 0,45-44 0,-64 58 0,-1-1 0,0 0 0,0 0 0,-1 0 0,0-1 0,0 0 0,-1 0 0,0 0 0,-1 0 0,0-1 0,0 1 0,-1-1 0,-1 0 0,2-12 0,-3 14 0,0 0 0,0 0 0,-1 0 0,0 0 0,0 1 0,-1-1 0,0 0 0,0 0 0,-1 1 0,0 0 0,0-1 0,-1 1 0,0 0 0,0 1 0,-1-1 0,1 1 0,-1 0 0,-1 0 0,1 0 0,-1 1 0,0-1 0,-1 1 0,1 1 0,-1 0 0,0 0 0,-9-5 0,-2 1 0,5 1 0,1 1 0,-1 0 0,-1 1 0,1 0 0,-1 1 0,0 1 0,-26-4 0,-122 9 0,-35-3 0,195 1-59,0 0 0,-1 0-1,1-1 1,0 1-1,0-1 1,-1 0 0,1 1-1,0-1 1,0 0 0,0 0-1,0-1 1,0 1 0,0 0-1,0-1 1,0 1-1,0-1 1,1 1 0,-1-1-1,0 0 1,1 0 0,0 0-1,-3-3 1,-2-11-6767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2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24575,'808'0'0,"-806"0"-32,12 0-412,-1 0-1,26-5 1,-20 0-6382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3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1009 0 24575,'-378'0'0,"370"0"0,0 0 0,0 1 0,-1 0 0,1 1 0,0-1 0,0 1 0,0 1 0,1 0 0,-1 0 0,1 0 0,-1 1 0,1 0 0,0 0 0,0 1 0,1 0 0,-1 0 0,1 1 0,-10 11 0,9-6 0,-1 0 0,1 0 0,1 0 0,0 1 0,1 0 0,0 0 0,1 0 0,0 1 0,1-1 0,1 1 0,-2 17 0,-2 65 0,8 111 0,1-76 0,-2-20 0,-2 642 0,0-693 0,-3 0 0,-3-1 0,-2 0 0,-3 0 0,-2-1 0,-2-1 0,-31 69 0,45-121 0,1 0 0,-1 0 0,0 0 0,-1-1 0,1 1 0,-1-1 0,1 0 0,-1 1 0,0-1 0,0 0 0,0-1 0,-1 1 0,1-1 0,-1 1 0,1-1 0,-1 0 0,-5 2 0,6-3 0,-1-1 0,1 1 0,-1-1 0,0 1 0,1-1 0,-1 0 0,1 0 0,-1-1 0,0 1 0,1-1 0,-1 0 0,1 0 0,0 0 0,-1 0 0,1-1 0,0 1 0,-1-1 0,1 0 0,0 0 0,-4-3 0,-10-10-124,1 0 0,0-1 0,1 0 0,1-2 0,0 1 0,1-2-1,2 0 1,-1 0 0,2-1 0,-10-28 0,3 6-6702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4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1 227 24575,'19'0'0,"0"0"0,0-2 0,0 0 0,0-1 0,0-1 0,35-11 0,-18 1 0,0 2 0,2 2 0,45-7 0,96-7 0,-157 20 0,-1 0 0,0-2 0,22-8 0,29-7 0,-26 10-455,1-3 0,44-19 0,-53 17-6371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5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24575,'7'3'0,"0"0"0,-1 0 0,0 1 0,1 0 0,-1 1 0,-1-1 0,1 1 0,-1 0 0,1 0 0,-1 1 0,-1 0 0,1-1 0,-1 2 0,0-1 0,-1 0 0,1 1 0,-1 0 0,0 0 0,-1 0 0,0 0 0,0 0 0,-1 0 0,1 0 0,-1 1 0,-1 7 0,24 229 0,-13-167 0,7 37 0,-11-91 0,-7-23 0,0 0 0,1 1 0,-1-1 0,0 0 0,0 0 0,0 0 0,0 0 0,0 0 0,0 0 0,0 1 0,0-1 0,0 0 0,0 0 0,0 0 0,1 0 0,-1 0 0,0 0 0,0 0 0,0 0 0,0 0 0,0 0 0,0 0 0,1 1 0,-1-1 0,0 0 0,0 0 0,0 0 0,0 0 0,0 0 0,0 0 0,1 0 0,-1 0 0,0 0 0,0 0 0,0 0 0,0 0 0,0 0 0,1 0 0,-1-1 0,0 1 0,0 0 0,0 0 0,0 0 0,0 0 0,0 0 0,1 0 0,-1 0 0,0 0 0,0 0 0,0 0 0,0 0 0,0-1 0,0 1 0,0 0 0,0 0 0,0 0 0,0 0 0,0 0 0,1-1 0,0-4 0,1 0 0,-1 0 0,0 0 0,0 0 0,0-10 0,0-32-1365,0-2-5461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6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7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24575,'5'12'0,"-1"0"0,0 0 0,0 0 0,-1 1 0,-1-1 0,2 22 0,-3 81 0,-2-66 0,0 1691 0,1-1932-1365,0 132-5461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8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0 315 24575,'0'3'0,"0"-1"0,0 1 0,1 0 0,-1 0 0,1 0 0,0 0 0,-1 0 0,1 0 0,0-1 0,1 1 0,-1 0 0,0-1 0,1 1 0,0-1 0,-1 1 0,1-1 0,0 0 0,0 0 0,0 0 0,1 0 0,-1 0 0,0 0 0,1 0 0,-1-1 0,1 1 0,0-1 0,-1 0 0,1 0 0,0 0 0,5 1 0,-2-1 0,1 0 0,-1 0 0,1 0 0,-1-1 0,1 0 0,-1 0 0,1-1 0,0 0 0,-1 0 0,0-1 0,1 0 0,11-4 0,24-16 0,66-47 0,-38 22 0,-49 34 0,-1 0 0,-1-2 0,22-20 0,-36 30 0,0-1 0,0 1 0,-1-1 0,0-1 0,0 1 0,5-10 0,-8 12 0,1 1 0,-1 0 0,0-1 0,0 1 0,-1-1 0,1 0 0,-1 1 0,0-1 0,0 1 0,0-1 0,0 0 0,0 1 0,-1-1 0,-1-4 0,1 5 0,0 0 0,-1 1 0,1-1 0,-1 0 0,0 1 0,0 0 0,0-1 0,0 1 0,0 0 0,0 0 0,-1 0 0,1 0 0,-1 0 0,0 0 0,1 1 0,-1 0 0,0-1 0,0 1 0,0 0 0,0 0 0,0 0 0,-4 0 0,-9-2 0,1 1 0,-1 1 0,-17 0 0,25 1 0,-8 0 0,0 0 0,0 1 0,0 1 0,1 1 0,-1 0 0,1 0 0,-1 2 0,1 0 0,-16 9 0,22-11 0,1 1 0,0 1 0,0-1 0,0 1 0,1 1 0,-1-1 0,1 1 0,1 1 0,-1-1 0,1 1 0,0 0 0,1 1 0,0-1 0,0 1 0,0 0 0,1 1 0,-6 14 0,5-6 0,0 0 0,0 0 0,2 0 0,0 1 0,0 19 0,3 92 0,1-68 0,-1-24 0,0-3 0,0 0 0,3-1 0,6 36 0,-8-60 0,1-1 0,0-1 0,1 1 0,0 0 0,0 0 0,0-1 0,1 0 0,0 1 0,1-2 0,-1 1 0,2 0 0,-1-1 0,0 0 0,1 0 0,0-1 0,1 1 0,12 7 0,-12-9 0,0-1 0,1 0 0,-1-1 0,1 0 0,-1 0 0,1 0 0,0-1 0,8 0 0,67-2 0,-48-1 0,142 0 0,70-3 0,-244 5-100,19-2 332,-22 2-276,1 0 0,-1-1 0,1 1 0,-1 0 0,1 0 0,-1 0 0,1 0 0,-1 0 0,1-1 0,-1 1 0,0 0 0,1 0 0,-1-1 0,1 1 0,-1 0 0,0-1 0,1 1 0,-1 0 0,0-1-1,1 1 1,-1-1 0,0 1 0,0 0 0,0-1 0,1 1 0,-1-1 0,0 1 0,0-1 0,0 1 0,0-1 0,0 1 0,0-1 0,1 0 0,-7-10-6782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0:37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3:29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0,'17344'103'0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5.5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5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995 52 24575,'-109'-2'0,"-119"5"0,136 11 0,32-3 0,-48 12 0,76-14 0,1-2 0,-55 5 0,75-12 0,1 2 0,-1-1 0,0 2 0,1-1 0,0 1 0,-1 1 0,1 0 0,0 0 0,1 1 0,-1 0 0,1 1 0,0 0 0,0 0 0,1 1 0,0 0 0,0 1 0,1 0 0,-1 0 0,-5 9 0,-4 8 0,10-16 0,1 1 0,0-1 0,-7 15 0,12-20 0,-1 1 0,1-1 0,0 0 0,0 1 0,0-1 0,1 1 0,-1-1 0,1 1 0,0-1 0,1 1 0,-1-1 0,2 6 0,0-1 0,0-1 0,1 0 0,0 1 0,0-1 0,1 0 0,0-1 0,1 1 0,-1-1 0,8 9 0,-3-2 0,0 1 0,7 19 0,-9-19 0,0 0 0,17 23 0,7 4 0,50 51 0,-40-48 0,-25-27 0,0-1 0,1 0 0,1-2 0,26 19 0,-19-19 0,48 23 0,-37-20 0,-29-13 0,1-1 0,-1-1 0,1 1 0,-1-1 0,1 0 0,0-1 0,11 2 0,22 0 0,0-2 0,81-7 0,-109 4 0,0-1 0,0 0 0,-1-1 0,1-1 0,-1 0 0,18-8 0,-25 9 0,1 0 0,-1 0 0,0 0 0,0-1 0,0 0 0,0 0 0,-1 0 0,0-1 0,0 1 0,0-1 0,0 0 0,-1 0 0,1-1 0,-1 1 0,3-9 0,5-13 0,23-37 0,-26 50 0,0 0 0,0 0 0,-1 0 0,-1-1 0,-1 0 0,0-1 0,-1 1 0,4-32 0,-5-16 0,-7-79 0,1 125 0,-1-1 0,-1 1 0,0 0 0,-1 0 0,-10-19 0,8 19 0,1 0 0,1-1 0,0 0 0,-3-21 0,7 25 0,-1-1 0,-1 1 0,0 0 0,0 0 0,-2 1 0,0-1 0,0 1 0,-11-15 0,6 7-1365,2 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9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0 134,'64'2,"-40"0,0-1,1-2,-1 0,1-1,-1-2,0 0,26-9,15-8,1 2,84-11,-36 7,-61 15,0 1,1 3,-1 3,1 2,93 13,228 53,-259-44,-75-13,1-2,53 3,46-11,-78-1,110 11,-66 1,180-6,-188-8,0 5,130 19,-97 4,-13-2,174 12,335-32,-309-6,12543 3,-12897-15,7 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6:55:54.1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 0,'5107'0'0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1T17:22:58.6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0 240,'26'3,"-1"0,1 2,-1 0,39 15,-33-11,41 14,106 27,-128-42,-1-3,1-2,88-5,-34-1,99 12,-182-8,1-1,-1-2,0 0,1-1,27-8,-18 5,44-5,-42 7,39-9,-16 2,42-10,23-4,-25 19,119 6,-84 2,-12-1,129-3,-209-1,-8 0,0 2,0 0,52 7,-49-1,-5-1,-1 1,1 1,50 18,-56-15,0-2,0 0,1-1,0-2,45 3,127-7,-90-3,575 2,-628-2,-1-2,1-3,55-15,-55 10,1 3,103-7,82 17,127-2,-2-27,-219 15,239 8,-217 8,-121-2,75 0,125-15,122-24,-366 39,41-6,0-2,43-14,0 0,-9 4,101-8,-11 1,-110 15,104-7,-31 19,69-3,-163-2,-23 1,0 1,-1 0,1 1,0 0,0 1,14 3,246 55,-108-15,-5 0,-110-37,0-2,1-2,86-5,-27-1,20 4,137-3,-217-3,57-15,-67 11,1 2,69-3,45 11,-246-3,-104 5,133 9,-5 0,-55 5,66-8,24-2,-36 11,45-11,0-1,0 0,-39 2,31-6,-14 0,-60 10,44-5,0-2,-116-5,66-3,-2590 3,2662 3,1 1,-68 16,89-16,-33 5,-1-2,-58 1,-105-10,77 0,-1858 2,1767-15,146 7,-18-2,-183-9,256 19,-60-1,0 4,-102 16,-141 14,314-32,-90 10,-28 1,35-6,-100 19,83-9,32-9,-123-7,85-2,92 2,1 1,0 1,-48 10,39-5,-2-3,1-1,0-2,-43-4,-3 1,60 4,0 0,-30 7,40-5,0-1,0-1,0 0,-1-1,1-1,-1-1,1 0,-29-5,-105-52,129 53,2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1.6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1.7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2.0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32"/>
      <inkml:brushProperty name="anchorY" value="-2032"/>
      <inkml:brushProperty name="scaleFactor" value="0.5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1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48"/>
      <inkml:brushProperty name="anchorY" value="-3048"/>
      <inkml:brushProperty name="scaleFactor" value="0.5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3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064"/>
      <inkml:brushProperty name="anchorY" value="-4064"/>
      <inkml:brushProperty name="scaleFactor" value="0.5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5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80"/>
      <inkml:brushProperty name="anchorY" value="-5080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8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0 24575,'0'2'0,"-1"-1"0,1 0 0,0 0 0,-1 1 0,1-1 0,-1 0 0,0 0 0,1 0 0,-1 0 0,0 1 0,1-1 0,-1 0 0,0-1 0,0 1 0,0 0 0,0 0 0,0 0 0,0 0 0,-3 0 0,-25 14 0,24-13 0,-438 201 0,404-183 0,1 1 0,-62 46 0,93-62 0,1 1 0,-1 0 0,1 0 0,1 1 0,-1 0 0,1 0 0,1 0 0,-1 0 0,1 1 0,0 0 0,1 0 0,-5 14 0,7-19 0,0 1 0,1 0 0,-1 0 0,1-1 0,-1 1 0,1 0 0,0 0 0,1 0 0,-1-1 0,1 1 0,-1 0 0,1 0 0,0-1 0,1 1 0,-1-1 0,1 1 0,-1-1 0,1 1 0,0-1 0,0 0 0,1 0 0,-1 0 0,1 0 0,-1-1 0,1 1 0,0 0 0,0-1 0,0 0 0,0 0 0,4 2 0,255 135 0,-237-127 0,0-1 0,1-2 0,0 0 0,0-1 0,46 6 0,-17-7 0,101-2 0,-102-5 0,45-2 0,-96 2 0,1-1 0,-1 1 0,1-1 0,-1 0 0,1 0 0,-1-1 0,0 1 0,1-1 0,-1 1 0,0-1 0,0 0 0,0 0 0,0-1 0,-1 1 0,1 0 0,-1-1 0,1 0 0,-1 0 0,0 1 0,0-1 0,0 0 0,0-1 0,-1 1 0,1 0 0,-1 0 0,0-1 0,0 1 0,0-1 0,1-5 0,0-10 0,1-1 0,-2 0 0,-1 0 0,-2-25 0,0 11 0,0 16 0,0-1 0,-1 1 0,-1 0 0,-1 0 0,0 1 0,-1-1 0,-1 1 0,-15-26 0,-7-34 0,21 52 0,-1 1 0,-1 1 0,-14-25 0,21 42 0,-1 1 0,1 0 0,-1-1 0,0 2 0,-1-1 0,1 0 0,-1 1 0,0 0 0,0 0 0,0 0 0,0 1 0,-1 0 0,0 0 0,1 0 0,-1 0 0,0 1 0,-8-2 0,11 4 5,0-1 1,0 1-1,-1 0 0,1-1 0,0 1 0,-1 1 1,1-1-1,0 0 0,-1 1 0,1 0 1,0 0-1,0 0 0,-1 0 0,1 0 0,0 1 1,0-1-1,1 1 0,-1 0 0,0 0 0,0 0 1,1 0-1,-3 3 0,1-1-119,0 1 0,1-1-1,0 1 1,0-1 0,1 1 0,-1 0-1,1 0 1,0 0 0,0 0 0,1 1-1,-1-1 1,0 10 0,0 6-6712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1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634 0 24575,'42'931'0,"-33"-563"0,-9-279 0,0-83 0,-1-2 0,1-1 0,0 0 0,0 0 0,0 1 0,1-1 0,-1 0 0,1 0 0,-1 0 0,1 0 0,0 1 0,0-1 0,1 0 0,2 5 0,-4-8 0,1 0 0,-1 0 0,0 0 0,1 0 0,-1 0 0,0 0 0,1 0 0,-1 0 0,0 0 0,0 0 0,1 0 0,-1 0 0,0 0 0,1 0 0,-1 0 0,0 0 0,1 0 0,-1-1 0,0 1 0,0 0 0,1 0 0,-1 0 0,0-1 0,0 1 0,1 0 0,-1 0 0,0 0 0,0-1 0,0 1 0,1 0 0,-1-1 0,0 1 0,0 0 0,0 0 0,0-1 0,0 1 0,0 0 0,0-1 0,0 1 0,0 0 0,0-1 0,0 1 0,0 0 0,0-1 0,0 1 0,0 0 0,0-1 0,4-17 0,-3 9 0,-1 1 0,0 0 0,-1-1 0,0 1 0,0 0 0,-1 0 0,0-1 0,0 1 0,0 0 0,-1 1 0,-1-1 0,1 0 0,-1 1 0,-1 0 0,-7-11 0,-9-7 0,-1 0 0,-42-36 0,17 17 0,33 33 0,0 0 0,-1 0 0,0 2 0,-1 0 0,0 1 0,0 0 0,-1 1 0,0 1 0,0 1 0,-20-4 0,19 6 0,0 1 0,0 0 0,0 1 0,0 2 0,-1-1 0,1 2 0,0 1 0,0 0 0,-28 9 0,42-10 0,-1 1 0,0 0 0,1 0 0,0 0 0,0 0 0,0 1 0,0 0 0,1-1 0,-1 1 0,-4 8 0,-29 49 0,30-49 0,5-7 0,-1-1 0,1 1 0,0-1 0,1 1 0,-1 0 0,1 0 0,0 0 0,0 0 0,0 0 0,1 0 0,-1 0 0,1 0 0,0 0 0,2 7 0,-1-8 0,0 0 0,0-1 0,1 1 0,0 0 0,0 0 0,0-1 0,0 1 0,0-1 0,1 1 0,-1-1 0,1 0 0,0 0 0,0 0 0,0 0 0,1-1 0,-1 1 0,7 2 0,9 7 0,-10-6 0,1 0 0,0 0 0,0-1 0,0 0 0,0-1 0,1 0 0,0-1 0,0 0 0,0-1 0,13 2 0,-5-3 0,0 0 0,1-2 0,-1 0 0,-1-1 0,1 0 0,0-2 0,0 0 0,-1-2 0,0 0 0,0 0 0,19-12 0,-17 8 30,0 1 0,1 0 0,33-8 0,-45 14-165,0 1 0,1 0 0,-1 1 0,1 0 0,0 1 0,-1 0 0,1 0 0,-1 1 0,1 0 0,15 4 0,-9 1-6691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3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24575,'37'-1'0,"-11"0"0,0 1 0,1 1 0,-1 1 0,0 1 0,0 2 0,35 10 0,-46-10 0,1 0 0,-1 2 0,0-1 0,-1 2 0,1 0 0,-2 1 0,1 0 0,-1 1 0,21 21 0,-24-21 0,-1 0 0,0 1 0,-1 0 0,0 0 0,-1 1 0,0 0 0,8 21 0,-8-14 0,6 36 0,-11-49 0,-1 0 0,-1 0 0,1 0 0,-1 0 0,0 0 0,0 0 0,-1 0 0,0 0 0,0-1 0,-2 9 0,3-13 0,0-1 0,-1 1 0,1 0 0,0-1 0,0 1 0,0-1 0,0 1 0,0-1 0,-1 1 0,1 0 0,0-1 0,-1 1 0,1-1 0,0 1 0,-1-1 0,1 1 0,-1-1 0,1 0 0,0 1 0,-1-1 0,1 1 0,-1-1 0,1 0 0,-1 0 0,1 1 0,-1-1 0,0 0 0,1 0 0,-1 1 0,1-1 0,-1 0 0,0 0 0,1 0 0,-1 0 0,1 0 0,-1 0 0,0 0 0,1 0 0,-1 0 0,1 0 0,-1 0 0,0-1 0,1 1 0,-1 0 0,1 0 0,-1 0 0,1-1 0,-1 1 0,1 0 0,-1-1 0,1 1 0,-1-1 0,1 1 0,-1 0 0,1-1 0,0 1 0,-1-1 0,1 1 0,0-1 0,-1 1 0,1-1 0,0 0 0,-1 1 0,1-1 0,0 1 0,0-2 0,-3-3 0,0 0 0,1-1 0,-1 1 0,1-1 0,-1-7 0,-1-12 0,1-1 0,2 1 0,1-1 0,0 1 0,2 0 0,1-1 0,1 1 0,2 0 0,11-35 0,-12 49 0,0-1 0,1 1 0,1-1 0,0 2 0,0-1 0,1 1 0,0 0 0,1 1 0,0 0 0,0 0 0,1 1 0,0 0 0,1 1 0,0 0 0,0 0 0,0 1 0,15-5 0,-12 4 0,-2 2 0,0-1 0,0 1 0,0 1 0,0 0 0,16-2 0,-26 5 0,1 1 0,-1 0 0,0 0 0,0-1 0,0 2 0,0-1 0,1 0 0,-1 0 0,0 1 0,0-1 0,0 1 0,0 0 0,0 0 0,0-1 0,0 1 0,0 1 0,0-1 0,0 0 0,-1 0 0,1 1 0,0-1 0,-1 1 0,1-1 0,-1 1 0,0 0 0,1-1 0,-1 1 0,0 0 0,0 0 0,0 0 0,0 0 0,0 0 0,-1 0 0,1 0 0,-1 0 0,1 0 0,-1 5 0,2 2 0,-1 0 0,0 0 0,-1 0 0,0 0 0,0 0 0,-1 0 0,-1 0 0,1 0 0,-1-1 0,-1 1 0,1 0 0,-2-1 0,1 1 0,-1-1 0,0 0 0,-1-1 0,0 1 0,0-1 0,0 1 0,-1-1 0,0-1 0,-1 0 0,0 1 0,0-2 0,-10 8 0,0-8 0,17-5 0,-1 0 0,1 0 0,-1 0 0,1 0 0,0-1 0,-1 1 0,1 0 0,-1 0 0,1 0 0,0-1 0,-1 1 0,1 0 0,0 0 0,-1-1 0,1 1 0,0 0 0,0-1 0,-1 1 0,1 0 0,0-1 0,0 1 0,0 0 0,-1-1 0,1 0 0,0-1 0,-1 1 0,1-1 0,0 0 0,0 0 0,0 1 0,0-1 0,1 0 0,-1 0 0,0 1 0,1-1 0,-1 0 0,1 1 0,0-1 0,-1 1 0,1-1 0,1-1 0,2-2 10,0 0 1,1 0-1,-1 0 0,1 1 0,0 0 0,0 0 0,1 0 1,-1 0-1,1 1 0,0 0 0,-1 0 0,11-3 0,-8 3-259,1-1-1,-1 0 1,0 0-1,0-1 1,11-9-1,-5 0-6576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5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1 208 24575,'18'-1'0,"0"-1"0,32-8 0,-12 2 0,15-3 0,65-25 0,-2 1 0,175-23 0,-228 47 0,24-3 0,0 3 0,113 0 0,23 13-1365,-202-2-5461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24575,'1'5'0,"-1"-1"0,1 1 0,0 0 0,0 0 0,1-1 0,-1 1 0,1-1 0,0 1 0,4 5 0,28 41 0,-15-25 0,50 69 0,118 123 0,-186-217 0,18 18 0,0-2 0,23 17 0,26 23 0,-58-47 0,-2-1 0,1 0 0,-1-1 0,1 0 0,1 0 0,-1-1 0,1 0 0,0-1 0,1 0 0,0 0 0,-1-2 0,16 6 0,-25-10 0,1 0 0,0 1 0,0-1 0,0 1 0,0 0 0,-1-1 0,1 1 0,0 0 0,-1 0 0,1 0 0,0 0 0,-1 1 0,1-1 0,-1 0 0,0 1 0,1-1 0,1 4 0,-3-4 0,1 0 0,-1 1 0,0-1 0,1 1 0,-1-1 0,0 0 0,0 1 0,0-1 0,0 1 0,0-1 0,0 1 0,0-1 0,-1 1 0,1-1 0,-1 0 0,1 1 0,-1-1 0,0 2 0,-4 6 0,0-1 0,-1 1 0,0-1 0,-1-1 0,-9 10 0,12-13 0,-14 17 0,0 0 0,2 0 0,-21 39 0,-33 77 0,2-3 0,58-117 0,-13 21 0,2 0 0,2 1 0,-15 44 0,18-33-1365,9-28-5461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2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388 73 24575,'0'-3'0,"0"0"0,-1 0 0,1 0 0,0 0 0,-1 0 0,0 1 0,1-1 0,-1 0 0,-1 0 0,1 0 0,0 1 0,0-1 0,-1 1 0,0-1 0,1 1 0,-1 0 0,0-1 0,0 1 0,0 0 0,-1 0 0,1 0 0,0 1 0,-1-1 0,1 1 0,-1-1 0,0 1 0,1 0 0,-4-2 0,1 2 0,0 0 0,0 0 0,0 0 0,-1 0 0,1 1 0,0 0 0,0 0 0,0 0 0,0 1 0,0 0 0,0 0 0,0 0 0,0 0 0,0 1 0,-9 4 0,13-5 0,-13 6 0,0 0 0,0 2 0,-25 19 0,35-25 0,0 1 0,1 0 0,-1 0 0,1 1 0,0-1 0,0 1 0,0 0 0,1-1 0,0 1 0,-1 0 0,2 1 0,-1-1 0,1 0 0,-1 0 0,0 11 0,3 197 0,3-91 0,-3 102 0,-3 362 0,-12-365 0,-78 399 0,71-511 0,19-122-1365,2-8-5461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FC4D-3972-5F13-D503-293488454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A7FF-CB0A-9D80-1D92-5FAF0B645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5128-C69E-9EFB-17A1-E76B740F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D8D07-B43F-C439-7106-B6D5C8DF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7D88-79A0-B46E-B32F-9012FC94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045-8CA9-B6E5-261A-FB9D12F6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FEE1F-BA47-E514-D257-8013379A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4231-027E-6C12-E97D-915BAD3F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C1AA-1040-2A22-A8E4-AD88A764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93B5-9E6C-9E92-1BF8-B90F22D0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BDDA9-CDA1-DCA7-52BC-E5A1D857F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3D0D-F999-9E3C-34F1-C25E958B8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A1A75-AA5E-D7D8-FB08-02415CF1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D182A-AACF-A61C-E805-6C0E3A4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B4C94-50BF-8836-2FF1-89863CCA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3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5712-1821-86A8-24AA-CEFF64E5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D6D1-E4C7-1F56-2860-961B1742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032BB-F9AE-B340-571B-8A656CD2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AC15-6647-F5F1-2212-D9FE1671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B066-2C07-E61F-1A7F-662A713A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C0E6-09C8-7B51-A8F8-1AEA5EE3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B6229-3383-0A28-C874-98D2F00B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2D3-B058-587F-9BBD-EE461619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AD2B6-D9B9-3227-91EC-E71D8C5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0CDC-C4DD-875D-B710-4F42BE70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AFB8-AAD6-880A-3F3F-F43374CC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1461-DACD-389C-1EE7-885E16C07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AB499-6207-5E20-4A09-6D44A4F4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5392E-1917-C00E-C187-4DB93F35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6835F-C733-FD48-FEB1-86CEA0A0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701AD-B722-8F0C-9D0B-80E03C9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BAE-7C4B-0A54-D985-0E9A8907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AC1F-F42F-0359-2E73-77B91C04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9E530-B3B7-D028-81EA-21E669F3A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A9B9D-9B5D-9740-FE86-E7415CC1B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DFB84-C73C-DC9E-BD11-E35A0399C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D011A-E7C7-B621-5740-1559B159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0907A-D831-091A-1176-6CD14CBF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9C07D-C339-EC17-5A55-0BCDE7A0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EF72-3BC7-8E24-CAA7-2787671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14991-8708-E92E-2197-AEA0AEB1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99901-1E8E-F46E-6459-91A387D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0591F-2EFA-6284-2F62-141B3C60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FFE2E-C667-D01F-CB24-5678F170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43C14-E2EE-ED8B-8257-5E85CDBB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0845-A28F-2162-A188-BB4524B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2C80-7900-AA60-B495-7B3A7FA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4CB7-B4B1-0F76-F227-F82F1D999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02D1D-BC76-E7C7-FF59-B3335D93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512A-4615-4BD5-D126-C5BBCD3F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4B320-0607-51A9-56FA-B0C96A26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0B973-75D1-4455-E849-3067D327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9E6E-0570-401D-8E49-CA4B3FD3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D6C1B-9729-7DC3-F00D-387E83FD6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B905B-FA11-7044-7803-DC2560C4E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F66E-CB45-37E9-9215-B71B8A6C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ADAA-11E4-D1FD-4235-9CFF8E7D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49AF-AA17-FC0A-D535-58246FE4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11118-A06C-7B34-AA44-AEC4EDCA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7FEF-739F-1507-67D3-7A82EAC43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B85F-033B-DED6-3BD3-0DC83CE53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413A2-2A7A-DB21-E0DA-5EB13A9FA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2731-63B1-1F90-2F3D-2DDA62F76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3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7.xml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80.png"/><Relationship Id="rId4" Type="http://schemas.openxmlformats.org/officeDocument/2006/relationships/customXml" Target="../ink/ink29.xml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32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customXml" Target="../ink/ink33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90.png"/><Relationship Id="rId5" Type="http://schemas.openxmlformats.org/officeDocument/2006/relationships/customXml" Target="../ink/ink35.xml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customXml" Target="../ink/ink34.xml"/><Relationship Id="rId9" Type="http://schemas.openxmlformats.org/officeDocument/2006/relationships/customXml" Target="../ink/ink38.xml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3.xml"/><Relationship Id="rId50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8.xml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3.png"/><Relationship Id="rId8" Type="http://schemas.openxmlformats.org/officeDocument/2006/relationships/image" Target="../media/image13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20" Type="http://schemas.openxmlformats.org/officeDocument/2006/relationships/image" Target="../media/image19.png"/><Relationship Id="rId41" Type="http://schemas.openxmlformats.org/officeDocument/2006/relationships/customXml" Target="../ink/ink20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01C7-7A05-776C-88CF-49F10ABA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37" y="223086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                     </a:t>
            </a:r>
            <a:r>
              <a:rPr lang="en-US" sz="5400" b="1" dirty="0">
                <a:solidFill>
                  <a:srgbClr val="002060"/>
                </a:solidFill>
              </a:rPr>
              <a:t>Linux tutorial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5E2DD-D011-2564-3BB0-2492D33695A5}"/>
              </a:ext>
            </a:extLst>
          </p:cNvPr>
          <p:cNvSpPr txBox="1"/>
          <p:nvPr/>
        </p:nvSpPr>
        <p:spPr>
          <a:xfrm>
            <a:off x="5167746" y="757382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Fahim Faysal</a:t>
            </a:r>
          </a:p>
        </p:txBody>
      </p:sp>
    </p:spTree>
    <p:extLst>
      <p:ext uri="{BB962C8B-B14F-4D97-AF65-F5344CB8AC3E}">
        <p14:creationId xmlns:p14="http://schemas.microsoft.com/office/powerpoint/2010/main" val="306465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39F4F-A05B-2D0E-8363-883BEE65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976968"/>
            <a:ext cx="7087589" cy="301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9FD71-FCA6-5D84-1E79-8B640197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7" y="4305665"/>
            <a:ext cx="500132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C2B09-7EA9-9110-95B9-799BD648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3" y="105892"/>
            <a:ext cx="751627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4D38E-FF19-9BCD-724A-E70C365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63" y="3851839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042CC-40AC-F19A-1892-F3DDF119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1" y="101600"/>
            <a:ext cx="6658904" cy="345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FC68D-2F69-BDDB-50A7-158A5369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8" y="3983220"/>
            <a:ext cx="4667901" cy="151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B7294-B386-EC09-EF5D-8B5D5DC2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78" y="5721895"/>
            <a:ext cx="5058481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063665-A87C-C958-D42D-360A5FB05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705" y="400045"/>
            <a:ext cx="468695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1943-AD1B-0651-5978-3A6A1280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4" y="117406"/>
            <a:ext cx="6735115" cy="30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105B4-6E14-384C-5D61-6A7F901F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10" y="3273010"/>
            <a:ext cx="644932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A9196-426C-4CEB-EE4D-EB9AE6DD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61" y="0"/>
            <a:ext cx="1533739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E83F8-A3EA-F4CF-724A-8584C3F3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46"/>
            <a:ext cx="7030431" cy="3467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9892F-CCAB-A2A0-E6A1-B53F4251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94" y="1403104"/>
            <a:ext cx="4448796" cy="7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78168-4608-AB58-2DDE-B43EE39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9" y="4437832"/>
            <a:ext cx="4734586" cy="1381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D41812-A6F2-8CB7-2351-5FF15F93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45" y="283764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4339D-F4EC-B88D-83EE-4AD72975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67752"/>
            <a:ext cx="8030696" cy="2972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369BA-0D88-4B77-A118-D6BA0A15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25" y="1350818"/>
            <a:ext cx="5087060" cy="647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EFD6D-0A4D-9B3F-879A-4A035008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1" y="4076790"/>
            <a:ext cx="9240540" cy="2676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14:cNvPr>
              <p14:cNvContentPartPr/>
              <p14:nvPr/>
            </p14:nvContentPartPr>
            <p14:xfrm>
              <a:off x="9448291" y="217924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2171" y="217312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D64FF4F-D4C3-AEA3-9D08-3F1E7D1D7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813" y="2995552"/>
            <a:ext cx="389626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14:cNvPr>
              <p14:cNvContentPartPr/>
              <p14:nvPr/>
            </p14:nvContentPartPr>
            <p14:xfrm>
              <a:off x="193411" y="5264098"/>
              <a:ext cx="6244200" cy="3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411" y="5156458"/>
                <a:ext cx="6351840" cy="253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B6E516-FD42-91DF-FAA1-1A119B101BCE}"/>
              </a:ext>
            </a:extLst>
          </p:cNvPr>
          <p:cNvCxnSpPr/>
          <p:nvPr/>
        </p:nvCxnSpPr>
        <p:spPr>
          <a:xfrm flipV="1">
            <a:off x="6696657" y="4068092"/>
            <a:ext cx="2198255" cy="143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65D1D8-F5DF-CE93-D809-859FD1738371}"/>
              </a:ext>
            </a:extLst>
          </p:cNvPr>
          <p:cNvCxnSpPr/>
          <p:nvPr/>
        </p:nvCxnSpPr>
        <p:spPr>
          <a:xfrm>
            <a:off x="4202545" y="5507182"/>
            <a:ext cx="2494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0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4AD5B-A7D4-56C3-CCCA-07B80C17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85540"/>
            <a:ext cx="7964011" cy="2829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D67A8-7EB3-1741-34FB-DCC4946E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3654894"/>
            <a:ext cx="843080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2670B-C047-F7E6-B46F-F778F258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2" y="0"/>
            <a:ext cx="7811590" cy="319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760E2-F5B8-F0C6-0977-4E49BFE2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2" y="2869077"/>
            <a:ext cx="10707594" cy="390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49C37-90A9-CE64-B6FC-798B5833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195" y="5232121"/>
            <a:ext cx="176237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A291E-008C-9B31-5E40-F14441C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2095314"/>
            <a:ext cx="840222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031CB-EB79-FB00-C909-A1CB1067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115347"/>
            <a:ext cx="8011643" cy="333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DF55D-6C1C-2466-FCF5-FE70D725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49" y="3819785"/>
            <a:ext cx="6315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E0D-611F-37D0-3B71-A8C8974F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78116" cy="32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2C8C6-EE96-EE27-4952-E74AE0D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99" y="3333258"/>
            <a:ext cx="8068801" cy="3524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4A8A2-5EA7-758D-838B-10DEB89D6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312" y="5295682"/>
            <a:ext cx="2600688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5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18C5C-D268-5DFF-BB05-F7DD46E1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17" y="2099621"/>
            <a:ext cx="7687748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C09D2-A4E6-5306-DD24-9EF6EEE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3" y="1147452"/>
            <a:ext cx="236253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15BE-FC4B-2E42-124F-89B7C82B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580892"/>
            <a:ext cx="8002117" cy="369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34FA5-7105-9FC3-69D3-BB3D2DB8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73" y="4067264"/>
            <a:ext cx="225538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27827-8360-BB5B-DF20-8D4C6C64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90" y="527574"/>
            <a:ext cx="7859222" cy="28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D05FD-1EFC-4807-E880-9E3B5371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90" y="3960607"/>
            <a:ext cx="439163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04F82-F66F-4CB6-FB2B-50B1FABD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39" y="252305"/>
            <a:ext cx="8878539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C1E5-59D9-182E-9698-B97C18D0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43" y="2795835"/>
            <a:ext cx="2581635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9FCBF-14D0-26DB-DF1E-40EE3235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55" y="4160865"/>
            <a:ext cx="683990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F0AD-E980-F20B-C35A-EADCD957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35" y="247874"/>
            <a:ext cx="8611802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53EB3-D602-D6B3-12FA-8D8EC57A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4" y="4034745"/>
            <a:ext cx="10231278" cy="146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14:cNvPr>
              <p14:cNvContentPartPr/>
              <p14:nvPr/>
            </p14:nvContentPartPr>
            <p14:xfrm>
              <a:off x="1219051" y="41099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051" y="400192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14:cNvPr>
              <p14:cNvContentPartPr/>
              <p14:nvPr/>
            </p14:nvContentPartPr>
            <p14:xfrm>
              <a:off x="1219051" y="4061687"/>
              <a:ext cx="6233040" cy="9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051" y="3954047"/>
                <a:ext cx="63406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14:cNvPr>
              <p14:cNvContentPartPr/>
              <p14:nvPr/>
            </p14:nvContentPartPr>
            <p14:xfrm>
              <a:off x="1190971" y="4174367"/>
              <a:ext cx="183888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6971" y="3958367"/>
                <a:ext cx="19465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41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7ECE6-EAE4-F17E-CC8E-9171B0FE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1593" cy="3924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48EC6-9B09-89B7-483E-9E2AAC0A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80" y="3324689"/>
            <a:ext cx="1886213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46D86-FE56-1DF1-DB13-4381256D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7206"/>
            <a:ext cx="11736438" cy="30007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1B4CCC-1B6A-7491-A9C8-6744775E68AF}"/>
                  </a:ext>
                </a:extLst>
              </p14:cNvPr>
              <p14:cNvContentPartPr/>
              <p14:nvPr/>
            </p14:nvContentPartPr>
            <p14:xfrm>
              <a:off x="3916171" y="3912647"/>
              <a:ext cx="3714120" cy="150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1B4CCC-1B6A-7491-A9C8-6744775E68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2171" y="3805007"/>
                <a:ext cx="3821760" cy="3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5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B3F8D2-1385-C6E3-07B1-D2368459A1B5}"/>
              </a:ext>
            </a:extLst>
          </p:cNvPr>
          <p:cNvGrpSpPr/>
          <p:nvPr/>
        </p:nvGrpSpPr>
        <p:grpSpPr>
          <a:xfrm>
            <a:off x="3306331" y="2576327"/>
            <a:ext cx="360" cy="360"/>
            <a:chOff x="3306331" y="257632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F4DF37-ED7B-0B35-115E-334C24A51852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F4DF37-ED7B-0B35-115E-334C24A51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178685-C1E5-FE99-9BE0-F889CED12620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178685-C1E5-FE99-9BE0-F889CED126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FEFEA1-C17B-46BC-D8D9-F94D10C77EFF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FEFEA1-C17B-46BC-D8D9-F94D10C77E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CDBB54-FBC4-C64A-F2DD-B012A1278847}"/>
              </a:ext>
            </a:extLst>
          </p:cNvPr>
          <p:cNvGrpSpPr/>
          <p:nvPr/>
        </p:nvGrpSpPr>
        <p:grpSpPr>
          <a:xfrm>
            <a:off x="2318131" y="1708727"/>
            <a:ext cx="360" cy="360"/>
            <a:chOff x="2318131" y="170872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6280AE-6FE5-48DF-AF73-9B105507306B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6280AE-6FE5-48DF-AF73-9B10550730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4DA5FE-04FB-66D0-CE12-47A8A6D4BBCB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4DA5FE-04FB-66D0-CE12-47A8A6D4BB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822794-0B07-8B81-2A5A-E08CC9771F02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822794-0B07-8B81-2A5A-E08CC9771F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29A237-19B1-30CB-AB2B-F25D4B8A1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3020" y="50338"/>
            <a:ext cx="8849960" cy="3677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293B84-1B69-7819-D047-B2E872668D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366" y="4649140"/>
            <a:ext cx="4505954" cy="1000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469DB4-FF30-8556-9023-E34B5AEF05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7082" y="2802566"/>
            <a:ext cx="2495898" cy="924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D3AEB-5A3A-86FD-C7E9-A797FFADFE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912" y="3973461"/>
            <a:ext cx="4477375" cy="704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EE50EF-A568-BDB1-648A-E6662862E3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3887" y="4649140"/>
            <a:ext cx="4820323" cy="971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DAA35D-4302-A348-5D9B-48157FD32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8396" y="3973461"/>
            <a:ext cx="4677428" cy="6287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C14990-4534-1D47-7D62-6D4867D785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1544" y="1208595"/>
            <a:ext cx="7144747" cy="140037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C0DB9C-FE37-5C30-8D66-D2B54CAE4B22}"/>
              </a:ext>
            </a:extLst>
          </p:cNvPr>
          <p:cNvCxnSpPr>
            <a:cxnSpLocks/>
          </p:cNvCxnSpPr>
          <p:nvPr/>
        </p:nvCxnSpPr>
        <p:spPr>
          <a:xfrm flipV="1">
            <a:off x="6807200" y="1505527"/>
            <a:ext cx="2724727" cy="17974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F694-B690-D383-21F8-3EB3E02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F4AA8-08D6-7138-C8C7-D2A799AB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" y="1152996"/>
            <a:ext cx="7668695" cy="3591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7AD12-AD5B-0482-FEF0-771F7515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25" y="772646"/>
            <a:ext cx="3620005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FCBB5-0142-721F-7ADB-BCC7003E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879" y="3772736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471C-4D89-3331-0211-D26888AC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D2DEE-4D65-24C8-7A92-C901396B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19" y="437810"/>
            <a:ext cx="8287907" cy="34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F5279-B1FD-674A-78D6-35FCFF99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02" y="2924105"/>
            <a:ext cx="1514686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3ACC4-2267-07B4-110D-1071DE37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402" y="2098963"/>
            <a:ext cx="1514686" cy="476316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2987FB4-16B9-66DE-B55B-C0E47F256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162" y="4248419"/>
            <a:ext cx="83830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ltr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sorted by </a:t>
            </a:r>
            <a:r>
              <a:rPr lang="en-US" altLang="en-US" sz="1800" b="1" dirty="0">
                <a:latin typeface="Arial" panose="020B0604020202020204" pitchFamily="34" charset="0"/>
              </a:rPr>
              <a:t>modification time (oldest first)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lh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with </a:t>
            </a:r>
            <a:r>
              <a:rPr lang="en-US" altLang="en-US" sz="1800" b="1" dirty="0">
                <a:latin typeface="Arial" panose="020B0604020202020204" pitchFamily="34" charset="0"/>
              </a:rPr>
              <a:t>human-readable sizes (KB, MB, GB)</a:t>
            </a:r>
            <a:r>
              <a:rPr lang="en-US" altLang="en-US" sz="1800" dirty="0">
                <a:latin typeface="Arial" panose="020B0604020202020204" pitchFamily="34" charset="0"/>
              </a:rPr>
              <a:t>. ✅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2AF35-D0EF-753F-D9DF-94FF2E38B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340" y="286702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876C1-088C-381E-CC0E-1C06FADE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2066735"/>
            <a:ext cx="7440063" cy="272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14:cNvPr>
              <p14:cNvContentPartPr/>
              <p14:nvPr/>
            </p14:nvContentPartPr>
            <p14:xfrm>
              <a:off x="5734458" y="2003567"/>
              <a:ext cx="1322280" cy="61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8338" y="1997447"/>
                <a:ext cx="13345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14:cNvPr>
              <p14:cNvContentPartPr/>
              <p14:nvPr/>
            </p14:nvContentPartPr>
            <p14:xfrm>
              <a:off x="2140938" y="3287327"/>
              <a:ext cx="1988640" cy="72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818" y="3281207"/>
                <a:ext cx="200088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14:cNvPr>
              <p14:cNvContentPartPr/>
              <p14:nvPr/>
            </p14:nvContentPartPr>
            <p14:xfrm>
              <a:off x="2292498" y="3518807"/>
              <a:ext cx="387720" cy="35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6378" y="3512687"/>
                <a:ext cx="399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14:cNvPr>
              <p14:cNvContentPartPr/>
              <p14:nvPr/>
            </p14:nvContentPartPr>
            <p14:xfrm>
              <a:off x="2253258" y="2622767"/>
              <a:ext cx="344160" cy="27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7138" y="2616647"/>
                <a:ext cx="35640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EA9B109-2962-225F-3221-4765CBE961C8}"/>
              </a:ext>
            </a:extLst>
          </p:cNvPr>
          <p:cNvGrpSpPr/>
          <p:nvPr/>
        </p:nvGrpSpPr>
        <p:grpSpPr>
          <a:xfrm>
            <a:off x="8121258" y="756887"/>
            <a:ext cx="1344960" cy="719640"/>
            <a:chOff x="8121258" y="756887"/>
            <a:chExt cx="134496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14:cNvPr>
                <p14:cNvContentPartPr/>
                <p14:nvPr/>
              </p14:nvContentPartPr>
              <p14:xfrm>
                <a:off x="8121258" y="756887"/>
                <a:ext cx="255240" cy="52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5138" y="750767"/>
                  <a:ext cx="2674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14:cNvPr>
                <p14:cNvContentPartPr/>
                <p14:nvPr/>
              </p14:nvContentPartPr>
              <p14:xfrm>
                <a:off x="8413938" y="1062167"/>
                <a:ext cx="309960" cy="19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07818" y="1056047"/>
                  <a:ext cx="322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14:cNvPr>
                <p14:cNvContentPartPr/>
                <p14:nvPr/>
              </p14:nvContentPartPr>
              <p14:xfrm>
                <a:off x="8967978" y="1199687"/>
                <a:ext cx="498240" cy="7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1858" y="1193567"/>
                  <a:ext cx="51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14:cNvPr>
                <p14:cNvContentPartPr/>
                <p14:nvPr/>
              </p14:nvContentPartPr>
              <p14:xfrm>
                <a:off x="9217818" y="950927"/>
                <a:ext cx="234000" cy="52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1698" y="944807"/>
                  <a:ext cx="24624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9AF25C-2ABC-1143-3056-186D8A6AC36E}"/>
              </a:ext>
            </a:extLst>
          </p:cNvPr>
          <p:cNvGrpSpPr/>
          <p:nvPr/>
        </p:nvGrpSpPr>
        <p:grpSpPr>
          <a:xfrm>
            <a:off x="9854658" y="740327"/>
            <a:ext cx="1596960" cy="808560"/>
            <a:chOff x="9854658" y="740327"/>
            <a:chExt cx="159696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14:cNvPr>
                <p14:cNvContentPartPr/>
                <p14:nvPr/>
              </p14:nvContentPartPr>
              <p14:xfrm>
                <a:off x="9937098" y="740327"/>
                <a:ext cx="139680" cy="80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30978" y="734207"/>
                  <a:ext cx="15192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14:cNvPr>
                <p14:cNvContentPartPr/>
                <p14:nvPr/>
              </p14:nvContentPartPr>
              <p14:xfrm>
                <a:off x="9854658" y="1180607"/>
                <a:ext cx="204840" cy="6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48538" y="1174487"/>
                  <a:ext cx="21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14:cNvPr>
                <p14:cNvContentPartPr/>
                <p14:nvPr/>
              </p14:nvContentPartPr>
              <p14:xfrm>
                <a:off x="10241658" y="1154327"/>
                <a:ext cx="169920" cy="26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5538" y="1148207"/>
                  <a:ext cx="18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14:cNvPr>
                <p14:cNvContentPartPr/>
                <p14:nvPr/>
              </p14:nvContentPartPr>
              <p14:xfrm>
                <a:off x="10501578" y="923207"/>
                <a:ext cx="62640" cy="508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95458" y="917087"/>
                  <a:ext cx="74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14:cNvPr>
                <p14:cNvContentPartPr/>
                <p14:nvPr/>
              </p14:nvContentPartPr>
              <p14:xfrm>
                <a:off x="10638018" y="812327"/>
                <a:ext cx="169560" cy="59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31898" y="806207"/>
                  <a:ext cx="181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14:cNvPr>
                <p14:cNvContentPartPr/>
                <p14:nvPr/>
              </p14:nvContentPartPr>
              <p14:xfrm>
                <a:off x="10880298" y="1110047"/>
                <a:ext cx="156240" cy="22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4178" y="1103927"/>
                  <a:ext cx="16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14:cNvPr>
                <p14:cNvContentPartPr/>
                <p14:nvPr/>
              </p14:nvContentPartPr>
              <p14:xfrm>
                <a:off x="11111058" y="1144607"/>
                <a:ext cx="79920" cy="22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04938" y="1138487"/>
                  <a:ext cx="92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14:cNvPr>
                <p14:cNvContentPartPr/>
                <p14:nvPr/>
              </p14:nvContentPartPr>
              <p14:xfrm>
                <a:off x="11147778" y="1049927"/>
                <a:ext cx="303840" cy="29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41658" y="1043807"/>
                  <a:ext cx="31608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14:cNvPr>
              <p14:cNvContentPartPr/>
              <p14:nvPr/>
            </p14:nvContentPartPr>
            <p14:xfrm>
              <a:off x="3919698" y="2622767"/>
              <a:ext cx="2269080" cy="980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13578" y="2616647"/>
                <a:ext cx="22813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14:cNvPr>
              <p14:cNvContentPartPr/>
              <p14:nvPr/>
            </p14:nvContentPartPr>
            <p14:xfrm>
              <a:off x="7501790" y="3303101"/>
              <a:ext cx="1987376" cy="576852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95669" y="3296980"/>
                <a:ext cx="1999617" cy="589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14:cNvPr>
              <p14:cNvContentPartPr/>
              <p14:nvPr/>
            </p14:nvContentPartPr>
            <p14:xfrm>
              <a:off x="1826298" y="3721127"/>
              <a:ext cx="8464320" cy="249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20178" y="3715007"/>
                <a:ext cx="8476560" cy="251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7A21579-7B89-2731-05CF-6EE5EB7D98F8}"/>
              </a:ext>
            </a:extLst>
          </p:cNvPr>
          <p:cNvGrpSpPr/>
          <p:nvPr/>
        </p:nvGrpSpPr>
        <p:grpSpPr>
          <a:xfrm>
            <a:off x="1126818" y="674087"/>
            <a:ext cx="1822680" cy="797760"/>
            <a:chOff x="1126818" y="674087"/>
            <a:chExt cx="18226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14:cNvPr>
                <p14:cNvContentPartPr/>
                <p14:nvPr/>
              </p14:nvContentPartPr>
              <p14:xfrm>
                <a:off x="1126818" y="1058207"/>
                <a:ext cx="322560" cy="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0698" y="1052087"/>
                  <a:ext cx="3348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14:cNvPr>
                <p14:cNvContentPartPr/>
                <p14:nvPr/>
              </p14:nvContentPartPr>
              <p14:xfrm>
                <a:off x="1936458" y="711167"/>
                <a:ext cx="363600" cy="76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30338" y="705047"/>
                  <a:ext cx="37584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14:cNvPr>
                <p14:cNvContentPartPr/>
                <p14:nvPr/>
              </p14:nvContentPartPr>
              <p14:xfrm>
                <a:off x="1967058" y="1063247"/>
                <a:ext cx="339120" cy="8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60938" y="1057127"/>
                  <a:ext cx="351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14:cNvPr>
                <p14:cNvContentPartPr/>
                <p14:nvPr/>
              </p14:nvContentPartPr>
              <p14:xfrm>
                <a:off x="2336418" y="1043447"/>
                <a:ext cx="65880" cy="222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30298" y="1037327"/>
                  <a:ext cx="78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14:cNvPr>
                <p14:cNvContentPartPr/>
                <p14:nvPr/>
              </p14:nvContentPartPr>
              <p14:xfrm>
                <a:off x="2373498" y="97864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67378" y="97252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14:cNvPr>
                <p14:cNvContentPartPr/>
                <p14:nvPr/>
              </p14:nvContentPartPr>
              <p14:xfrm>
                <a:off x="2512098" y="674087"/>
                <a:ext cx="10080" cy="72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05978" y="667967"/>
                  <a:ext cx="223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14:cNvPr>
                <p14:cNvContentPartPr/>
                <p14:nvPr/>
              </p14:nvContentPartPr>
              <p14:xfrm>
                <a:off x="2659698" y="967127"/>
                <a:ext cx="289800" cy="30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3578" y="961007"/>
                  <a:ext cx="30204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269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54F7-0974-A09F-184A-5C1F1C26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33D66-3EC8-8092-8C4B-4D42EB24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2142945"/>
            <a:ext cx="7821116" cy="2572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B14DF-BFBF-7B82-387D-E5A4B05790CC}"/>
              </a:ext>
            </a:extLst>
          </p:cNvPr>
          <p:cNvSpPr txBox="1"/>
          <p:nvPr/>
        </p:nvSpPr>
        <p:spPr>
          <a:xfrm>
            <a:off x="2733963" y="5431043"/>
            <a:ext cx="64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Shortcut =    ctrl +l</a:t>
            </a:r>
          </a:p>
        </p:txBody>
      </p:sp>
    </p:spTree>
    <p:extLst>
      <p:ext uri="{BB962C8B-B14F-4D97-AF65-F5344CB8AC3E}">
        <p14:creationId xmlns:p14="http://schemas.microsoft.com/office/powerpoint/2010/main" val="173386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DC24-A2AF-E77F-D5FF-DF157B3F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4CCAA-BE56-83A6-4750-4631F22A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347497"/>
            <a:ext cx="780206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50479-6F70-7819-180A-AA877236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E2AF0-45F6-DC62-D784-E9A2BA9E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1804761"/>
            <a:ext cx="7649643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70FA-FA97-8864-12EB-95AB3299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135" y="4081553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8A81-9BA2-E2BE-822D-71F0E06A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7A79B-0152-0930-BA58-8A0BD13E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7382" cy="317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53CC-9968-3A3C-B6FF-7EBA3482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2244436"/>
            <a:ext cx="5417783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D466D-71BF-616B-3FFC-CE8002E5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96" y="2200582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50</Words>
  <Application>Microsoft Office PowerPoint</Application>
  <PresentationFormat>Widescreen</PresentationFormat>
  <Paragraphs>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Arial Unicode MS</vt:lpstr>
      <vt:lpstr>Calibri</vt:lpstr>
      <vt:lpstr>Calibri Light</vt:lpstr>
      <vt:lpstr>Office Theme</vt:lpstr>
      <vt:lpstr>                     Linux tutorial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Fahim Faysal</dc:creator>
  <cp:lastModifiedBy>Fahim Faysal</cp:lastModifiedBy>
  <cp:revision>17</cp:revision>
  <dcterms:created xsi:type="dcterms:W3CDTF">2025-08-30T17:55:06Z</dcterms:created>
  <dcterms:modified xsi:type="dcterms:W3CDTF">2025-09-01T17:35:56Z</dcterms:modified>
</cp:coreProperties>
</file>